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64" r:id="rId4"/>
    <p:sldId id="258" r:id="rId5"/>
    <p:sldId id="260" r:id="rId6"/>
    <p:sldId id="261" r:id="rId7"/>
    <p:sldId id="268" r:id="rId8"/>
    <p:sldId id="269" r:id="rId9"/>
    <p:sldId id="270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7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7B0F93-23A5-49DC-9FD8-E7EBBF1A1D0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87BC81-55C5-42D8-9BD0-71AC552FC256}">
      <dgm:prSet phldrT="[Text]"/>
      <dgm:spPr/>
      <dgm:t>
        <a:bodyPr/>
        <a:lstStyle/>
        <a:p>
          <a:r>
            <a:rPr lang="en-US" dirty="0" smtClean="0"/>
            <a:t>Sources of Controversy during the 1920s</a:t>
          </a:r>
          <a:endParaRPr lang="en-US" dirty="0"/>
        </a:p>
      </dgm:t>
    </dgm:pt>
    <dgm:pt modelId="{2F0C575D-62E6-4F86-97E7-41A207912F3B}" type="parTrans" cxnId="{62D490DF-5A36-4382-8343-9A745AEF3C4B}">
      <dgm:prSet/>
      <dgm:spPr/>
      <dgm:t>
        <a:bodyPr/>
        <a:lstStyle/>
        <a:p>
          <a:endParaRPr lang="en-US"/>
        </a:p>
      </dgm:t>
    </dgm:pt>
    <dgm:pt modelId="{2FBD8C70-219A-42F7-A703-501DAF8FFB5F}" type="sibTrans" cxnId="{62D490DF-5A36-4382-8343-9A745AEF3C4B}">
      <dgm:prSet/>
      <dgm:spPr/>
      <dgm:t>
        <a:bodyPr/>
        <a:lstStyle/>
        <a:p>
          <a:endParaRPr lang="en-US"/>
        </a:p>
      </dgm:t>
    </dgm:pt>
    <dgm:pt modelId="{585CAB2D-C2F9-4CED-97F1-C3CD117CD0AD}">
      <dgm:prSet phldrT="[Text]"/>
      <dgm:spPr/>
      <dgm:t>
        <a:bodyPr/>
        <a:lstStyle/>
        <a:p>
          <a:r>
            <a:rPr lang="en-US" dirty="0" smtClean="0"/>
            <a:t>Passage of the Volstead Act</a:t>
          </a:r>
          <a:endParaRPr lang="en-US" dirty="0"/>
        </a:p>
      </dgm:t>
    </dgm:pt>
    <dgm:pt modelId="{55D14213-DE2E-4988-B51A-0687ACAFBD2D}" type="parTrans" cxnId="{9557C1EC-428D-4EFB-B4F1-90BF7740DD15}">
      <dgm:prSet/>
      <dgm:spPr/>
      <dgm:t>
        <a:bodyPr/>
        <a:lstStyle/>
        <a:p>
          <a:endParaRPr lang="en-US"/>
        </a:p>
      </dgm:t>
    </dgm:pt>
    <dgm:pt modelId="{20A75A85-5645-4243-8978-8F5F150B702D}" type="sibTrans" cxnId="{9557C1EC-428D-4EFB-B4F1-90BF7740DD15}">
      <dgm:prSet/>
      <dgm:spPr/>
      <dgm:t>
        <a:bodyPr/>
        <a:lstStyle/>
        <a:p>
          <a:endParaRPr lang="en-US"/>
        </a:p>
      </dgm:t>
    </dgm:pt>
    <dgm:pt modelId="{BA4A7994-2304-4E32-B68B-87E1404EFBBC}">
      <dgm:prSet phldrT="[Text]"/>
      <dgm:spPr/>
      <dgm:t>
        <a:bodyPr/>
        <a:lstStyle/>
        <a:p>
          <a:r>
            <a:rPr lang="en-US" dirty="0" smtClean="0"/>
            <a:t>The Scopes Monkey Trail</a:t>
          </a:r>
          <a:endParaRPr lang="en-US" dirty="0"/>
        </a:p>
      </dgm:t>
    </dgm:pt>
    <dgm:pt modelId="{046ABB49-0B53-40A5-BBD9-DAB4F165A384}" type="parTrans" cxnId="{25D0CEA5-9C8F-45CE-BBF6-CF00071E36CB}">
      <dgm:prSet/>
      <dgm:spPr/>
      <dgm:t>
        <a:bodyPr/>
        <a:lstStyle/>
        <a:p>
          <a:endParaRPr lang="en-US"/>
        </a:p>
      </dgm:t>
    </dgm:pt>
    <dgm:pt modelId="{4D03D856-A652-48B4-95F6-C4D12A58CC73}" type="sibTrans" cxnId="{25D0CEA5-9C8F-45CE-BBF6-CF00071E36CB}">
      <dgm:prSet/>
      <dgm:spPr/>
      <dgm:t>
        <a:bodyPr/>
        <a:lstStyle/>
        <a:p>
          <a:endParaRPr lang="en-US"/>
        </a:p>
      </dgm:t>
    </dgm:pt>
    <dgm:pt modelId="{18D8F585-FF86-4355-9263-5709C567BB09}">
      <dgm:prSet/>
      <dgm:spPr/>
      <dgm:t>
        <a:bodyPr/>
        <a:lstStyle/>
        <a:p>
          <a:r>
            <a:rPr lang="en-US" dirty="0" smtClean="0"/>
            <a:t>The behavior of flappers</a:t>
          </a:r>
          <a:endParaRPr lang="en-US" dirty="0"/>
        </a:p>
      </dgm:t>
    </dgm:pt>
    <dgm:pt modelId="{B17301B9-AA5B-4842-84ED-BC80A7FD3327}" type="parTrans" cxnId="{69ED8D86-CFE7-4819-B53F-3F8C6811B0BA}">
      <dgm:prSet/>
      <dgm:spPr/>
      <dgm:t>
        <a:bodyPr/>
        <a:lstStyle/>
        <a:p>
          <a:endParaRPr lang="en-US"/>
        </a:p>
      </dgm:t>
    </dgm:pt>
    <dgm:pt modelId="{7848805C-B281-40BC-93D2-EDC88544742D}" type="sibTrans" cxnId="{69ED8D86-CFE7-4819-B53F-3F8C6811B0BA}">
      <dgm:prSet/>
      <dgm:spPr/>
      <dgm:t>
        <a:bodyPr/>
        <a:lstStyle/>
        <a:p>
          <a:endParaRPr lang="en-US"/>
        </a:p>
      </dgm:t>
    </dgm:pt>
    <dgm:pt modelId="{5C23A504-441C-4A73-A5B5-ED2813414051}" type="pres">
      <dgm:prSet presAssocID="{FF7B0F93-23A5-49DC-9FD8-E7EBBF1A1D0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703E1D6-0170-41C3-8226-E428A2957EAF}" type="pres">
      <dgm:prSet presAssocID="{0D87BC81-55C5-42D8-9BD0-71AC552FC256}" presName="hierRoot1" presStyleCnt="0"/>
      <dgm:spPr/>
    </dgm:pt>
    <dgm:pt modelId="{19A7423B-FD2D-4EE0-86F2-EF4628819340}" type="pres">
      <dgm:prSet presAssocID="{0D87BC81-55C5-42D8-9BD0-71AC552FC256}" presName="composite" presStyleCnt="0"/>
      <dgm:spPr/>
    </dgm:pt>
    <dgm:pt modelId="{9F15E592-A2F3-4E7B-9EC0-77F0B5DFA102}" type="pres">
      <dgm:prSet presAssocID="{0D87BC81-55C5-42D8-9BD0-71AC552FC256}" presName="background" presStyleLbl="node0" presStyleIdx="0" presStyleCnt="1"/>
      <dgm:spPr/>
    </dgm:pt>
    <dgm:pt modelId="{9D682F0F-DC41-4D4D-9F83-B22DEE0A90C6}" type="pres">
      <dgm:prSet presAssocID="{0D87BC81-55C5-42D8-9BD0-71AC552FC25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EE00B5-D99A-4B24-82DE-57095FD50855}" type="pres">
      <dgm:prSet presAssocID="{0D87BC81-55C5-42D8-9BD0-71AC552FC256}" presName="hierChild2" presStyleCnt="0"/>
      <dgm:spPr/>
    </dgm:pt>
    <dgm:pt modelId="{601B832F-DC36-42FE-A6DF-C071505D49C5}" type="pres">
      <dgm:prSet presAssocID="{55D14213-DE2E-4988-B51A-0687ACAFBD2D}" presName="Name10" presStyleLbl="parChTrans1D2" presStyleIdx="0" presStyleCnt="3"/>
      <dgm:spPr/>
      <dgm:t>
        <a:bodyPr/>
        <a:lstStyle/>
        <a:p>
          <a:endParaRPr lang="en-US"/>
        </a:p>
      </dgm:t>
    </dgm:pt>
    <dgm:pt modelId="{F1539226-D6DD-4D33-8F70-38AF30720488}" type="pres">
      <dgm:prSet presAssocID="{585CAB2D-C2F9-4CED-97F1-C3CD117CD0AD}" presName="hierRoot2" presStyleCnt="0"/>
      <dgm:spPr/>
    </dgm:pt>
    <dgm:pt modelId="{7257BCD5-804F-49DB-90BD-2E9CF61ACB89}" type="pres">
      <dgm:prSet presAssocID="{585CAB2D-C2F9-4CED-97F1-C3CD117CD0AD}" presName="composite2" presStyleCnt="0"/>
      <dgm:spPr/>
    </dgm:pt>
    <dgm:pt modelId="{86CA0E73-F0F4-4B8F-AB85-6E7DC39BF029}" type="pres">
      <dgm:prSet presAssocID="{585CAB2D-C2F9-4CED-97F1-C3CD117CD0AD}" presName="background2" presStyleLbl="node2" presStyleIdx="0" presStyleCnt="3"/>
      <dgm:spPr/>
    </dgm:pt>
    <dgm:pt modelId="{34E09D5D-D987-4CD0-8674-5224F2507A58}" type="pres">
      <dgm:prSet presAssocID="{585CAB2D-C2F9-4CED-97F1-C3CD117CD0A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2B66FA-6D93-4060-8542-B26F3B2C72E1}" type="pres">
      <dgm:prSet presAssocID="{585CAB2D-C2F9-4CED-97F1-C3CD117CD0AD}" presName="hierChild3" presStyleCnt="0"/>
      <dgm:spPr/>
    </dgm:pt>
    <dgm:pt modelId="{30073239-F5E9-47A7-A008-4CC17EBCB503}" type="pres">
      <dgm:prSet presAssocID="{046ABB49-0B53-40A5-BBD9-DAB4F165A384}" presName="Name10" presStyleLbl="parChTrans1D2" presStyleIdx="1" presStyleCnt="3"/>
      <dgm:spPr/>
      <dgm:t>
        <a:bodyPr/>
        <a:lstStyle/>
        <a:p>
          <a:endParaRPr lang="en-US"/>
        </a:p>
      </dgm:t>
    </dgm:pt>
    <dgm:pt modelId="{D12E0822-EE88-4585-8171-B43E09BEF9F6}" type="pres">
      <dgm:prSet presAssocID="{BA4A7994-2304-4E32-B68B-87E1404EFBBC}" presName="hierRoot2" presStyleCnt="0"/>
      <dgm:spPr/>
    </dgm:pt>
    <dgm:pt modelId="{AF1F029B-F0C3-423F-A1D5-9C5D557C9CCE}" type="pres">
      <dgm:prSet presAssocID="{BA4A7994-2304-4E32-B68B-87E1404EFBBC}" presName="composite2" presStyleCnt="0"/>
      <dgm:spPr/>
    </dgm:pt>
    <dgm:pt modelId="{1B1F8080-BFA0-4CAC-A3EE-F93D92ECB7C3}" type="pres">
      <dgm:prSet presAssocID="{BA4A7994-2304-4E32-B68B-87E1404EFBBC}" presName="background2" presStyleLbl="node2" presStyleIdx="1" presStyleCnt="3"/>
      <dgm:spPr/>
    </dgm:pt>
    <dgm:pt modelId="{BDDE9F88-EE89-440C-8A87-BB57395E6AB2}" type="pres">
      <dgm:prSet presAssocID="{BA4A7994-2304-4E32-B68B-87E1404EFBBC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BC61C-B510-4AAA-B24B-A6438C8E02A0}" type="pres">
      <dgm:prSet presAssocID="{BA4A7994-2304-4E32-B68B-87E1404EFBBC}" presName="hierChild3" presStyleCnt="0"/>
      <dgm:spPr/>
    </dgm:pt>
    <dgm:pt modelId="{8E6A4F49-E926-47DB-9E01-9BDB79BBF165}" type="pres">
      <dgm:prSet presAssocID="{B17301B9-AA5B-4842-84ED-BC80A7FD3327}" presName="Name10" presStyleLbl="parChTrans1D2" presStyleIdx="2" presStyleCnt="3"/>
      <dgm:spPr/>
      <dgm:t>
        <a:bodyPr/>
        <a:lstStyle/>
        <a:p>
          <a:endParaRPr lang="en-US"/>
        </a:p>
      </dgm:t>
    </dgm:pt>
    <dgm:pt modelId="{C4BEDE3C-D19F-45E0-8A2D-D060CA8F9512}" type="pres">
      <dgm:prSet presAssocID="{18D8F585-FF86-4355-9263-5709C567BB09}" presName="hierRoot2" presStyleCnt="0"/>
      <dgm:spPr/>
    </dgm:pt>
    <dgm:pt modelId="{44414858-320F-4055-8BAD-085B6D2ACCC1}" type="pres">
      <dgm:prSet presAssocID="{18D8F585-FF86-4355-9263-5709C567BB09}" presName="composite2" presStyleCnt="0"/>
      <dgm:spPr/>
    </dgm:pt>
    <dgm:pt modelId="{7C49DB12-D875-46EB-BE02-3332EB7C6C9B}" type="pres">
      <dgm:prSet presAssocID="{18D8F585-FF86-4355-9263-5709C567BB09}" presName="background2" presStyleLbl="node2" presStyleIdx="2" presStyleCnt="3"/>
      <dgm:spPr/>
    </dgm:pt>
    <dgm:pt modelId="{CCBD069D-DBF3-4BE6-AFAB-63195665E0F6}" type="pres">
      <dgm:prSet presAssocID="{18D8F585-FF86-4355-9263-5709C567BB09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736BFB-D7FC-4C02-87B3-E6589BF9FAB0}" type="pres">
      <dgm:prSet presAssocID="{18D8F585-FF86-4355-9263-5709C567BB09}" presName="hierChild3" presStyleCnt="0"/>
      <dgm:spPr/>
    </dgm:pt>
  </dgm:ptLst>
  <dgm:cxnLst>
    <dgm:cxn modelId="{22A96BF1-6245-49E6-83F8-AE8B05FD238B}" type="presOf" srcId="{18D8F585-FF86-4355-9263-5709C567BB09}" destId="{CCBD069D-DBF3-4BE6-AFAB-63195665E0F6}" srcOrd="0" destOrd="0" presId="urn:microsoft.com/office/officeart/2005/8/layout/hierarchy1"/>
    <dgm:cxn modelId="{69ED8D86-CFE7-4819-B53F-3F8C6811B0BA}" srcId="{0D87BC81-55C5-42D8-9BD0-71AC552FC256}" destId="{18D8F585-FF86-4355-9263-5709C567BB09}" srcOrd="2" destOrd="0" parTransId="{B17301B9-AA5B-4842-84ED-BC80A7FD3327}" sibTransId="{7848805C-B281-40BC-93D2-EDC88544742D}"/>
    <dgm:cxn modelId="{06670B8C-7AC7-4610-9205-AD27A14DA266}" type="presOf" srcId="{B17301B9-AA5B-4842-84ED-BC80A7FD3327}" destId="{8E6A4F49-E926-47DB-9E01-9BDB79BBF165}" srcOrd="0" destOrd="0" presId="urn:microsoft.com/office/officeart/2005/8/layout/hierarchy1"/>
    <dgm:cxn modelId="{A485F24C-2D65-46F2-92D1-8ABA828AFADC}" type="presOf" srcId="{585CAB2D-C2F9-4CED-97F1-C3CD117CD0AD}" destId="{34E09D5D-D987-4CD0-8674-5224F2507A58}" srcOrd="0" destOrd="0" presId="urn:microsoft.com/office/officeart/2005/8/layout/hierarchy1"/>
    <dgm:cxn modelId="{41951672-E40B-4902-B416-9420C003DC64}" type="presOf" srcId="{0D87BC81-55C5-42D8-9BD0-71AC552FC256}" destId="{9D682F0F-DC41-4D4D-9F83-B22DEE0A90C6}" srcOrd="0" destOrd="0" presId="urn:microsoft.com/office/officeart/2005/8/layout/hierarchy1"/>
    <dgm:cxn modelId="{71E2059E-6D66-4207-A3CC-2EF96E13DBF8}" type="presOf" srcId="{046ABB49-0B53-40A5-BBD9-DAB4F165A384}" destId="{30073239-F5E9-47A7-A008-4CC17EBCB503}" srcOrd="0" destOrd="0" presId="urn:microsoft.com/office/officeart/2005/8/layout/hierarchy1"/>
    <dgm:cxn modelId="{F8071352-C482-426C-8FD9-ABA4DC37F8E2}" type="presOf" srcId="{BA4A7994-2304-4E32-B68B-87E1404EFBBC}" destId="{BDDE9F88-EE89-440C-8A87-BB57395E6AB2}" srcOrd="0" destOrd="0" presId="urn:microsoft.com/office/officeart/2005/8/layout/hierarchy1"/>
    <dgm:cxn modelId="{3955CFD5-1E3A-4FF4-BF9F-A24129CBC7E2}" type="presOf" srcId="{FF7B0F93-23A5-49DC-9FD8-E7EBBF1A1D04}" destId="{5C23A504-441C-4A73-A5B5-ED2813414051}" srcOrd="0" destOrd="0" presId="urn:microsoft.com/office/officeart/2005/8/layout/hierarchy1"/>
    <dgm:cxn modelId="{25D0CEA5-9C8F-45CE-BBF6-CF00071E36CB}" srcId="{0D87BC81-55C5-42D8-9BD0-71AC552FC256}" destId="{BA4A7994-2304-4E32-B68B-87E1404EFBBC}" srcOrd="1" destOrd="0" parTransId="{046ABB49-0B53-40A5-BBD9-DAB4F165A384}" sibTransId="{4D03D856-A652-48B4-95F6-C4D12A58CC73}"/>
    <dgm:cxn modelId="{9557C1EC-428D-4EFB-B4F1-90BF7740DD15}" srcId="{0D87BC81-55C5-42D8-9BD0-71AC552FC256}" destId="{585CAB2D-C2F9-4CED-97F1-C3CD117CD0AD}" srcOrd="0" destOrd="0" parTransId="{55D14213-DE2E-4988-B51A-0687ACAFBD2D}" sibTransId="{20A75A85-5645-4243-8978-8F5F150B702D}"/>
    <dgm:cxn modelId="{BBB1C53E-D8F3-4764-8FFE-A3A75665F5E3}" type="presOf" srcId="{55D14213-DE2E-4988-B51A-0687ACAFBD2D}" destId="{601B832F-DC36-42FE-A6DF-C071505D49C5}" srcOrd="0" destOrd="0" presId="urn:microsoft.com/office/officeart/2005/8/layout/hierarchy1"/>
    <dgm:cxn modelId="{62D490DF-5A36-4382-8343-9A745AEF3C4B}" srcId="{FF7B0F93-23A5-49DC-9FD8-E7EBBF1A1D04}" destId="{0D87BC81-55C5-42D8-9BD0-71AC552FC256}" srcOrd="0" destOrd="0" parTransId="{2F0C575D-62E6-4F86-97E7-41A207912F3B}" sibTransId="{2FBD8C70-219A-42F7-A703-501DAF8FFB5F}"/>
    <dgm:cxn modelId="{F3B927E5-5AB1-4D7F-A354-CC13E0C0EF00}" type="presParOf" srcId="{5C23A504-441C-4A73-A5B5-ED2813414051}" destId="{1703E1D6-0170-41C3-8226-E428A2957EAF}" srcOrd="0" destOrd="0" presId="urn:microsoft.com/office/officeart/2005/8/layout/hierarchy1"/>
    <dgm:cxn modelId="{4F643E15-B35B-4ECE-9D68-EA2160A9FCC9}" type="presParOf" srcId="{1703E1D6-0170-41C3-8226-E428A2957EAF}" destId="{19A7423B-FD2D-4EE0-86F2-EF4628819340}" srcOrd="0" destOrd="0" presId="urn:microsoft.com/office/officeart/2005/8/layout/hierarchy1"/>
    <dgm:cxn modelId="{6ACEC6FF-A9F4-4F96-9801-EB66A23DAD42}" type="presParOf" srcId="{19A7423B-FD2D-4EE0-86F2-EF4628819340}" destId="{9F15E592-A2F3-4E7B-9EC0-77F0B5DFA102}" srcOrd="0" destOrd="0" presId="urn:microsoft.com/office/officeart/2005/8/layout/hierarchy1"/>
    <dgm:cxn modelId="{1D75A2BF-9018-45C2-9EB4-D5CF6977EDD6}" type="presParOf" srcId="{19A7423B-FD2D-4EE0-86F2-EF4628819340}" destId="{9D682F0F-DC41-4D4D-9F83-B22DEE0A90C6}" srcOrd="1" destOrd="0" presId="urn:microsoft.com/office/officeart/2005/8/layout/hierarchy1"/>
    <dgm:cxn modelId="{BA3A0031-A8E5-4224-BE36-86AC074A1506}" type="presParOf" srcId="{1703E1D6-0170-41C3-8226-E428A2957EAF}" destId="{B5EE00B5-D99A-4B24-82DE-57095FD50855}" srcOrd="1" destOrd="0" presId="urn:microsoft.com/office/officeart/2005/8/layout/hierarchy1"/>
    <dgm:cxn modelId="{3AD587BA-8228-48C8-8352-AC5E968A046D}" type="presParOf" srcId="{B5EE00B5-D99A-4B24-82DE-57095FD50855}" destId="{601B832F-DC36-42FE-A6DF-C071505D49C5}" srcOrd="0" destOrd="0" presId="urn:microsoft.com/office/officeart/2005/8/layout/hierarchy1"/>
    <dgm:cxn modelId="{9F553D49-CB51-49E3-A893-0F4C641EC1D1}" type="presParOf" srcId="{B5EE00B5-D99A-4B24-82DE-57095FD50855}" destId="{F1539226-D6DD-4D33-8F70-38AF30720488}" srcOrd="1" destOrd="0" presId="urn:microsoft.com/office/officeart/2005/8/layout/hierarchy1"/>
    <dgm:cxn modelId="{E926695D-58CA-4DD7-91D8-956F6B3AD547}" type="presParOf" srcId="{F1539226-D6DD-4D33-8F70-38AF30720488}" destId="{7257BCD5-804F-49DB-90BD-2E9CF61ACB89}" srcOrd="0" destOrd="0" presId="urn:microsoft.com/office/officeart/2005/8/layout/hierarchy1"/>
    <dgm:cxn modelId="{4D0863EA-FC06-4312-B74E-9F6BA24D5374}" type="presParOf" srcId="{7257BCD5-804F-49DB-90BD-2E9CF61ACB89}" destId="{86CA0E73-F0F4-4B8F-AB85-6E7DC39BF029}" srcOrd="0" destOrd="0" presId="urn:microsoft.com/office/officeart/2005/8/layout/hierarchy1"/>
    <dgm:cxn modelId="{E738A024-A76E-4C6B-8F8C-C205CA4BBA24}" type="presParOf" srcId="{7257BCD5-804F-49DB-90BD-2E9CF61ACB89}" destId="{34E09D5D-D987-4CD0-8674-5224F2507A58}" srcOrd="1" destOrd="0" presId="urn:microsoft.com/office/officeart/2005/8/layout/hierarchy1"/>
    <dgm:cxn modelId="{72271462-E7CB-4A7B-AB05-740819AAAF20}" type="presParOf" srcId="{F1539226-D6DD-4D33-8F70-38AF30720488}" destId="{262B66FA-6D93-4060-8542-B26F3B2C72E1}" srcOrd="1" destOrd="0" presId="urn:microsoft.com/office/officeart/2005/8/layout/hierarchy1"/>
    <dgm:cxn modelId="{EC096526-4885-4F30-8682-DEF5959BE8D5}" type="presParOf" srcId="{B5EE00B5-D99A-4B24-82DE-57095FD50855}" destId="{30073239-F5E9-47A7-A008-4CC17EBCB503}" srcOrd="2" destOrd="0" presId="urn:microsoft.com/office/officeart/2005/8/layout/hierarchy1"/>
    <dgm:cxn modelId="{04159A10-F4DC-46C8-989E-C74C34F8E073}" type="presParOf" srcId="{B5EE00B5-D99A-4B24-82DE-57095FD50855}" destId="{D12E0822-EE88-4585-8171-B43E09BEF9F6}" srcOrd="3" destOrd="0" presId="urn:microsoft.com/office/officeart/2005/8/layout/hierarchy1"/>
    <dgm:cxn modelId="{063B4A65-DE87-488C-B053-CE595AF4EB02}" type="presParOf" srcId="{D12E0822-EE88-4585-8171-B43E09BEF9F6}" destId="{AF1F029B-F0C3-423F-A1D5-9C5D557C9CCE}" srcOrd="0" destOrd="0" presId="urn:microsoft.com/office/officeart/2005/8/layout/hierarchy1"/>
    <dgm:cxn modelId="{0AAFCCD7-3651-4887-B7E5-FE7B43B20047}" type="presParOf" srcId="{AF1F029B-F0C3-423F-A1D5-9C5D557C9CCE}" destId="{1B1F8080-BFA0-4CAC-A3EE-F93D92ECB7C3}" srcOrd="0" destOrd="0" presId="urn:microsoft.com/office/officeart/2005/8/layout/hierarchy1"/>
    <dgm:cxn modelId="{6303B67A-2C01-4A88-9F34-37C5E1FA99E7}" type="presParOf" srcId="{AF1F029B-F0C3-423F-A1D5-9C5D557C9CCE}" destId="{BDDE9F88-EE89-440C-8A87-BB57395E6AB2}" srcOrd="1" destOrd="0" presId="urn:microsoft.com/office/officeart/2005/8/layout/hierarchy1"/>
    <dgm:cxn modelId="{B0FF3B39-2491-4AA1-AD42-B218390CFBBB}" type="presParOf" srcId="{D12E0822-EE88-4585-8171-B43E09BEF9F6}" destId="{E06BC61C-B510-4AAA-B24B-A6438C8E02A0}" srcOrd="1" destOrd="0" presId="urn:microsoft.com/office/officeart/2005/8/layout/hierarchy1"/>
    <dgm:cxn modelId="{B5464208-816F-4120-BC72-4F3D59C3F068}" type="presParOf" srcId="{B5EE00B5-D99A-4B24-82DE-57095FD50855}" destId="{8E6A4F49-E926-47DB-9E01-9BDB79BBF165}" srcOrd="4" destOrd="0" presId="urn:microsoft.com/office/officeart/2005/8/layout/hierarchy1"/>
    <dgm:cxn modelId="{3BD5A863-384C-4D91-A515-F77E4224B7EC}" type="presParOf" srcId="{B5EE00B5-D99A-4B24-82DE-57095FD50855}" destId="{C4BEDE3C-D19F-45E0-8A2D-D060CA8F9512}" srcOrd="5" destOrd="0" presId="urn:microsoft.com/office/officeart/2005/8/layout/hierarchy1"/>
    <dgm:cxn modelId="{423A9C06-8F3E-4BB2-82FA-F4E62C89046E}" type="presParOf" srcId="{C4BEDE3C-D19F-45E0-8A2D-D060CA8F9512}" destId="{44414858-320F-4055-8BAD-085B6D2ACCC1}" srcOrd="0" destOrd="0" presId="urn:microsoft.com/office/officeart/2005/8/layout/hierarchy1"/>
    <dgm:cxn modelId="{EF3704EE-3AC0-4A9C-8DD7-BC042E73D955}" type="presParOf" srcId="{44414858-320F-4055-8BAD-085B6D2ACCC1}" destId="{7C49DB12-D875-46EB-BE02-3332EB7C6C9B}" srcOrd="0" destOrd="0" presId="urn:microsoft.com/office/officeart/2005/8/layout/hierarchy1"/>
    <dgm:cxn modelId="{FA8161EF-2F01-40BF-9009-7416A076759E}" type="presParOf" srcId="{44414858-320F-4055-8BAD-085B6D2ACCC1}" destId="{CCBD069D-DBF3-4BE6-AFAB-63195665E0F6}" srcOrd="1" destOrd="0" presId="urn:microsoft.com/office/officeart/2005/8/layout/hierarchy1"/>
    <dgm:cxn modelId="{B86147BB-6BA5-4266-9A39-BE910C8B5544}" type="presParOf" srcId="{C4BEDE3C-D19F-45E0-8A2D-D060CA8F9512}" destId="{4A736BFB-D7FC-4C02-87B3-E6589BF9FAB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7B0F93-23A5-49DC-9FD8-E7EBBF1A1D0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87BC81-55C5-42D8-9BD0-71AC552FC256}">
      <dgm:prSet phldrT="[Text]"/>
      <dgm:spPr/>
      <dgm:t>
        <a:bodyPr/>
        <a:lstStyle/>
        <a:p>
          <a:r>
            <a:rPr lang="en-US" dirty="0" smtClean="0"/>
            <a:t>Sources of Controversy during the 1920s</a:t>
          </a:r>
          <a:endParaRPr lang="en-US" dirty="0"/>
        </a:p>
      </dgm:t>
    </dgm:pt>
    <dgm:pt modelId="{2F0C575D-62E6-4F86-97E7-41A207912F3B}" type="parTrans" cxnId="{62D490DF-5A36-4382-8343-9A745AEF3C4B}">
      <dgm:prSet/>
      <dgm:spPr/>
      <dgm:t>
        <a:bodyPr/>
        <a:lstStyle/>
        <a:p>
          <a:endParaRPr lang="en-US"/>
        </a:p>
      </dgm:t>
    </dgm:pt>
    <dgm:pt modelId="{2FBD8C70-219A-42F7-A703-501DAF8FFB5F}" type="sibTrans" cxnId="{62D490DF-5A36-4382-8343-9A745AEF3C4B}">
      <dgm:prSet/>
      <dgm:spPr/>
      <dgm:t>
        <a:bodyPr/>
        <a:lstStyle/>
        <a:p>
          <a:endParaRPr lang="en-US"/>
        </a:p>
      </dgm:t>
    </dgm:pt>
    <dgm:pt modelId="{585CAB2D-C2F9-4CED-97F1-C3CD117CD0AD}">
      <dgm:prSet phldrT="[Text]"/>
      <dgm:spPr/>
      <dgm:t>
        <a:bodyPr/>
        <a:lstStyle/>
        <a:p>
          <a:r>
            <a:rPr lang="en-US" dirty="0" smtClean="0"/>
            <a:t>Passage of the Volstead Act</a:t>
          </a:r>
          <a:endParaRPr lang="en-US" dirty="0"/>
        </a:p>
      </dgm:t>
    </dgm:pt>
    <dgm:pt modelId="{55D14213-DE2E-4988-B51A-0687ACAFBD2D}" type="parTrans" cxnId="{9557C1EC-428D-4EFB-B4F1-90BF7740DD15}">
      <dgm:prSet/>
      <dgm:spPr/>
      <dgm:t>
        <a:bodyPr/>
        <a:lstStyle/>
        <a:p>
          <a:endParaRPr lang="en-US"/>
        </a:p>
      </dgm:t>
    </dgm:pt>
    <dgm:pt modelId="{20A75A85-5645-4243-8978-8F5F150B702D}" type="sibTrans" cxnId="{9557C1EC-428D-4EFB-B4F1-90BF7740DD15}">
      <dgm:prSet/>
      <dgm:spPr/>
      <dgm:t>
        <a:bodyPr/>
        <a:lstStyle/>
        <a:p>
          <a:endParaRPr lang="en-US"/>
        </a:p>
      </dgm:t>
    </dgm:pt>
    <dgm:pt modelId="{BA4A7994-2304-4E32-B68B-87E1404EFBBC}">
      <dgm:prSet phldrT="[Text]"/>
      <dgm:spPr/>
      <dgm:t>
        <a:bodyPr/>
        <a:lstStyle/>
        <a:p>
          <a:r>
            <a:rPr lang="en-US" dirty="0" smtClean="0"/>
            <a:t>The Scopes Monkey Trail</a:t>
          </a:r>
          <a:endParaRPr lang="en-US" dirty="0"/>
        </a:p>
      </dgm:t>
    </dgm:pt>
    <dgm:pt modelId="{046ABB49-0B53-40A5-BBD9-DAB4F165A384}" type="parTrans" cxnId="{25D0CEA5-9C8F-45CE-BBF6-CF00071E36CB}">
      <dgm:prSet/>
      <dgm:spPr/>
      <dgm:t>
        <a:bodyPr/>
        <a:lstStyle/>
        <a:p>
          <a:endParaRPr lang="en-US"/>
        </a:p>
      </dgm:t>
    </dgm:pt>
    <dgm:pt modelId="{4D03D856-A652-48B4-95F6-C4D12A58CC73}" type="sibTrans" cxnId="{25D0CEA5-9C8F-45CE-BBF6-CF00071E36CB}">
      <dgm:prSet/>
      <dgm:spPr/>
      <dgm:t>
        <a:bodyPr/>
        <a:lstStyle/>
        <a:p>
          <a:endParaRPr lang="en-US"/>
        </a:p>
      </dgm:t>
    </dgm:pt>
    <dgm:pt modelId="{18D8F585-FF86-4355-9263-5709C567BB09}">
      <dgm:prSet/>
      <dgm:spPr/>
      <dgm:t>
        <a:bodyPr/>
        <a:lstStyle/>
        <a:p>
          <a:r>
            <a:rPr lang="en-US" dirty="0" smtClean="0"/>
            <a:t>The behavior of flappers</a:t>
          </a:r>
          <a:endParaRPr lang="en-US" dirty="0"/>
        </a:p>
      </dgm:t>
    </dgm:pt>
    <dgm:pt modelId="{B17301B9-AA5B-4842-84ED-BC80A7FD3327}" type="parTrans" cxnId="{69ED8D86-CFE7-4819-B53F-3F8C6811B0BA}">
      <dgm:prSet/>
      <dgm:spPr/>
      <dgm:t>
        <a:bodyPr/>
        <a:lstStyle/>
        <a:p>
          <a:endParaRPr lang="en-US"/>
        </a:p>
      </dgm:t>
    </dgm:pt>
    <dgm:pt modelId="{7848805C-B281-40BC-93D2-EDC88544742D}" type="sibTrans" cxnId="{69ED8D86-CFE7-4819-B53F-3F8C6811B0BA}">
      <dgm:prSet/>
      <dgm:spPr/>
      <dgm:t>
        <a:bodyPr/>
        <a:lstStyle/>
        <a:p>
          <a:endParaRPr lang="en-US"/>
        </a:p>
      </dgm:t>
    </dgm:pt>
    <dgm:pt modelId="{5C23A504-441C-4A73-A5B5-ED2813414051}" type="pres">
      <dgm:prSet presAssocID="{FF7B0F93-23A5-49DC-9FD8-E7EBBF1A1D0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703E1D6-0170-41C3-8226-E428A2957EAF}" type="pres">
      <dgm:prSet presAssocID="{0D87BC81-55C5-42D8-9BD0-71AC552FC256}" presName="hierRoot1" presStyleCnt="0"/>
      <dgm:spPr/>
    </dgm:pt>
    <dgm:pt modelId="{19A7423B-FD2D-4EE0-86F2-EF4628819340}" type="pres">
      <dgm:prSet presAssocID="{0D87BC81-55C5-42D8-9BD0-71AC552FC256}" presName="composite" presStyleCnt="0"/>
      <dgm:spPr/>
    </dgm:pt>
    <dgm:pt modelId="{9F15E592-A2F3-4E7B-9EC0-77F0B5DFA102}" type="pres">
      <dgm:prSet presAssocID="{0D87BC81-55C5-42D8-9BD0-71AC552FC256}" presName="background" presStyleLbl="node0" presStyleIdx="0" presStyleCnt="1"/>
      <dgm:spPr/>
    </dgm:pt>
    <dgm:pt modelId="{9D682F0F-DC41-4D4D-9F83-B22DEE0A90C6}" type="pres">
      <dgm:prSet presAssocID="{0D87BC81-55C5-42D8-9BD0-71AC552FC25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EE00B5-D99A-4B24-82DE-57095FD50855}" type="pres">
      <dgm:prSet presAssocID="{0D87BC81-55C5-42D8-9BD0-71AC552FC256}" presName="hierChild2" presStyleCnt="0"/>
      <dgm:spPr/>
    </dgm:pt>
    <dgm:pt modelId="{601B832F-DC36-42FE-A6DF-C071505D49C5}" type="pres">
      <dgm:prSet presAssocID="{55D14213-DE2E-4988-B51A-0687ACAFBD2D}" presName="Name10" presStyleLbl="parChTrans1D2" presStyleIdx="0" presStyleCnt="3"/>
      <dgm:spPr/>
      <dgm:t>
        <a:bodyPr/>
        <a:lstStyle/>
        <a:p>
          <a:endParaRPr lang="en-US"/>
        </a:p>
      </dgm:t>
    </dgm:pt>
    <dgm:pt modelId="{F1539226-D6DD-4D33-8F70-38AF30720488}" type="pres">
      <dgm:prSet presAssocID="{585CAB2D-C2F9-4CED-97F1-C3CD117CD0AD}" presName="hierRoot2" presStyleCnt="0"/>
      <dgm:spPr/>
    </dgm:pt>
    <dgm:pt modelId="{7257BCD5-804F-49DB-90BD-2E9CF61ACB89}" type="pres">
      <dgm:prSet presAssocID="{585CAB2D-C2F9-4CED-97F1-C3CD117CD0AD}" presName="composite2" presStyleCnt="0"/>
      <dgm:spPr/>
    </dgm:pt>
    <dgm:pt modelId="{86CA0E73-F0F4-4B8F-AB85-6E7DC39BF029}" type="pres">
      <dgm:prSet presAssocID="{585CAB2D-C2F9-4CED-97F1-C3CD117CD0AD}" presName="background2" presStyleLbl="node2" presStyleIdx="0" presStyleCnt="3"/>
      <dgm:spPr/>
    </dgm:pt>
    <dgm:pt modelId="{34E09D5D-D987-4CD0-8674-5224F2507A58}" type="pres">
      <dgm:prSet presAssocID="{585CAB2D-C2F9-4CED-97F1-C3CD117CD0A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2B66FA-6D93-4060-8542-B26F3B2C72E1}" type="pres">
      <dgm:prSet presAssocID="{585CAB2D-C2F9-4CED-97F1-C3CD117CD0AD}" presName="hierChild3" presStyleCnt="0"/>
      <dgm:spPr/>
    </dgm:pt>
    <dgm:pt modelId="{30073239-F5E9-47A7-A008-4CC17EBCB503}" type="pres">
      <dgm:prSet presAssocID="{046ABB49-0B53-40A5-BBD9-DAB4F165A384}" presName="Name10" presStyleLbl="parChTrans1D2" presStyleIdx="1" presStyleCnt="3"/>
      <dgm:spPr/>
      <dgm:t>
        <a:bodyPr/>
        <a:lstStyle/>
        <a:p>
          <a:endParaRPr lang="en-US"/>
        </a:p>
      </dgm:t>
    </dgm:pt>
    <dgm:pt modelId="{D12E0822-EE88-4585-8171-B43E09BEF9F6}" type="pres">
      <dgm:prSet presAssocID="{BA4A7994-2304-4E32-B68B-87E1404EFBBC}" presName="hierRoot2" presStyleCnt="0"/>
      <dgm:spPr/>
    </dgm:pt>
    <dgm:pt modelId="{AF1F029B-F0C3-423F-A1D5-9C5D557C9CCE}" type="pres">
      <dgm:prSet presAssocID="{BA4A7994-2304-4E32-B68B-87E1404EFBBC}" presName="composite2" presStyleCnt="0"/>
      <dgm:spPr/>
    </dgm:pt>
    <dgm:pt modelId="{1B1F8080-BFA0-4CAC-A3EE-F93D92ECB7C3}" type="pres">
      <dgm:prSet presAssocID="{BA4A7994-2304-4E32-B68B-87E1404EFBBC}" presName="background2" presStyleLbl="node2" presStyleIdx="1" presStyleCnt="3"/>
      <dgm:spPr/>
    </dgm:pt>
    <dgm:pt modelId="{BDDE9F88-EE89-440C-8A87-BB57395E6AB2}" type="pres">
      <dgm:prSet presAssocID="{BA4A7994-2304-4E32-B68B-87E1404EFBBC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BC61C-B510-4AAA-B24B-A6438C8E02A0}" type="pres">
      <dgm:prSet presAssocID="{BA4A7994-2304-4E32-B68B-87E1404EFBBC}" presName="hierChild3" presStyleCnt="0"/>
      <dgm:spPr/>
    </dgm:pt>
    <dgm:pt modelId="{8E6A4F49-E926-47DB-9E01-9BDB79BBF165}" type="pres">
      <dgm:prSet presAssocID="{B17301B9-AA5B-4842-84ED-BC80A7FD3327}" presName="Name10" presStyleLbl="parChTrans1D2" presStyleIdx="2" presStyleCnt="3"/>
      <dgm:spPr/>
      <dgm:t>
        <a:bodyPr/>
        <a:lstStyle/>
        <a:p>
          <a:endParaRPr lang="en-US"/>
        </a:p>
      </dgm:t>
    </dgm:pt>
    <dgm:pt modelId="{C4BEDE3C-D19F-45E0-8A2D-D060CA8F9512}" type="pres">
      <dgm:prSet presAssocID="{18D8F585-FF86-4355-9263-5709C567BB09}" presName="hierRoot2" presStyleCnt="0"/>
      <dgm:spPr/>
    </dgm:pt>
    <dgm:pt modelId="{44414858-320F-4055-8BAD-085B6D2ACCC1}" type="pres">
      <dgm:prSet presAssocID="{18D8F585-FF86-4355-9263-5709C567BB09}" presName="composite2" presStyleCnt="0"/>
      <dgm:spPr/>
    </dgm:pt>
    <dgm:pt modelId="{7C49DB12-D875-46EB-BE02-3332EB7C6C9B}" type="pres">
      <dgm:prSet presAssocID="{18D8F585-FF86-4355-9263-5709C567BB09}" presName="background2" presStyleLbl="node2" presStyleIdx="2" presStyleCnt="3"/>
      <dgm:spPr/>
    </dgm:pt>
    <dgm:pt modelId="{CCBD069D-DBF3-4BE6-AFAB-63195665E0F6}" type="pres">
      <dgm:prSet presAssocID="{18D8F585-FF86-4355-9263-5709C567BB09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736BFB-D7FC-4C02-87B3-E6589BF9FAB0}" type="pres">
      <dgm:prSet presAssocID="{18D8F585-FF86-4355-9263-5709C567BB09}" presName="hierChild3" presStyleCnt="0"/>
      <dgm:spPr/>
    </dgm:pt>
  </dgm:ptLst>
  <dgm:cxnLst>
    <dgm:cxn modelId="{FF1E4958-D188-453C-B201-CA4867E95C42}" type="presOf" srcId="{585CAB2D-C2F9-4CED-97F1-C3CD117CD0AD}" destId="{34E09D5D-D987-4CD0-8674-5224F2507A58}" srcOrd="0" destOrd="0" presId="urn:microsoft.com/office/officeart/2005/8/layout/hierarchy1"/>
    <dgm:cxn modelId="{4FA24DE0-9DA8-47D6-A6D4-23BD100D7750}" type="presOf" srcId="{55D14213-DE2E-4988-B51A-0687ACAFBD2D}" destId="{601B832F-DC36-42FE-A6DF-C071505D49C5}" srcOrd="0" destOrd="0" presId="urn:microsoft.com/office/officeart/2005/8/layout/hierarchy1"/>
    <dgm:cxn modelId="{69ED8D86-CFE7-4819-B53F-3F8C6811B0BA}" srcId="{0D87BC81-55C5-42D8-9BD0-71AC552FC256}" destId="{18D8F585-FF86-4355-9263-5709C567BB09}" srcOrd="2" destOrd="0" parTransId="{B17301B9-AA5B-4842-84ED-BC80A7FD3327}" sibTransId="{7848805C-B281-40BC-93D2-EDC88544742D}"/>
    <dgm:cxn modelId="{304BA16D-23B6-463C-8998-42C02BD70939}" type="presOf" srcId="{B17301B9-AA5B-4842-84ED-BC80A7FD3327}" destId="{8E6A4F49-E926-47DB-9E01-9BDB79BBF165}" srcOrd="0" destOrd="0" presId="urn:microsoft.com/office/officeart/2005/8/layout/hierarchy1"/>
    <dgm:cxn modelId="{CFC41F58-D83D-419F-90E4-5346835209CB}" type="presOf" srcId="{0D87BC81-55C5-42D8-9BD0-71AC552FC256}" destId="{9D682F0F-DC41-4D4D-9F83-B22DEE0A90C6}" srcOrd="0" destOrd="0" presId="urn:microsoft.com/office/officeart/2005/8/layout/hierarchy1"/>
    <dgm:cxn modelId="{BC3287AD-7C79-4052-9E82-72E8A6C3ED83}" type="presOf" srcId="{046ABB49-0B53-40A5-BBD9-DAB4F165A384}" destId="{30073239-F5E9-47A7-A008-4CC17EBCB503}" srcOrd="0" destOrd="0" presId="urn:microsoft.com/office/officeart/2005/8/layout/hierarchy1"/>
    <dgm:cxn modelId="{FB0A8DFA-8540-4318-B933-10AB31545906}" type="presOf" srcId="{BA4A7994-2304-4E32-B68B-87E1404EFBBC}" destId="{BDDE9F88-EE89-440C-8A87-BB57395E6AB2}" srcOrd="0" destOrd="0" presId="urn:microsoft.com/office/officeart/2005/8/layout/hierarchy1"/>
    <dgm:cxn modelId="{25D0CEA5-9C8F-45CE-BBF6-CF00071E36CB}" srcId="{0D87BC81-55C5-42D8-9BD0-71AC552FC256}" destId="{BA4A7994-2304-4E32-B68B-87E1404EFBBC}" srcOrd="1" destOrd="0" parTransId="{046ABB49-0B53-40A5-BBD9-DAB4F165A384}" sibTransId="{4D03D856-A652-48B4-95F6-C4D12A58CC73}"/>
    <dgm:cxn modelId="{6305FD19-2372-4184-B119-8A61BF5BF93D}" type="presOf" srcId="{18D8F585-FF86-4355-9263-5709C567BB09}" destId="{CCBD069D-DBF3-4BE6-AFAB-63195665E0F6}" srcOrd="0" destOrd="0" presId="urn:microsoft.com/office/officeart/2005/8/layout/hierarchy1"/>
    <dgm:cxn modelId="{C5B18A3F-0589-4556-BCC2-7521768DE232}" type="presOf" srcId="{FF7B0F93-23A5-49DC-9FD8-E7EBBF1A1D04}" destId="{5C23A504-441C-4A73-A5B5-ED2813414051}" srcOrd="0" destOrd="0" presId="urn:microsoft.com/office/officeart/2005/8/layout/hierarchy1"/>
    <dgm:cxn modelId="{9557C1EC-428D-4EFB-B4F1-90BF7740DD15}" srcId="{0D87BC81-55C5-42D8-9BD0-71AC552FC256}" destId="{585CAB2D-C2F9-4CED-97F1-C3CD117CD0AD}" srcOrd="0" destOrd="0" parTransId="{55D14213-DE2E-4988-B51A-0687ACAFBD2D}" sibTransId="{20A75A85-5645-4243-8978-8F5F150B702D}"/>
    <dgm:cxn modelId="{62D490DF-5A36-4382-8343-9A745AEF3C4B}" srcId="{FF7B0F93-23A5-49DC-9FD8-E7EBBF1A1D04}" destId="{0D87BC81-55C5-42D8-9BD0-71AC552FC256}" srcOrd="0" destOrd="0" parTransId="{2F0C575D-62E6-4F86-97E7-41A207912F3B}" sibTransId="{2FBD8C70-219A-42F7-A703-501DAF8FFB5F}"/>
    <dgm:cxn modelId="{F40BE030-163E-4D0D-B60A-700FE4068A0E}" type="presParOf" srcId="{5C23A504-441C-4A73-A5B5-ED2813414051}" destId="{1703E1D6-0170-41C3-8226-E428A2957EAF}" srcOrd="0" destOrd="0" presId="urn:microsoft.com/office/officeart/2005/8/layout/hierarchy1"/>
    <dgm:cxn modelId="{496C3653-6731-43B2-B1C7-F85AEA7209FB}" type="presParOf" srcId="{1703E1D6-0170-41C3-8226-E428A2957EAF}" destId="{19A7423B-FD2D-4EE0-86F2-EF4628819340}" srcOrd="0" destOrd="0" presId="urn:microsoft.com/office/officeart/2005/8/layout/hierarchy1"/>
    <dgm:cxn modelId="{4FA7A952-04CF-470C-AC38-0E9BC3EDAC7C}" type="presParOf" srcId="{19A7423B-FD2D-4EE0-86F2-EF4628819340}" destId="{9F15E592-A2F3-4E7B-9EC0-77F0B5DFA102}" srcOrd="0" destOrd="0" presId="urn:microsoft.com/office/officeart/2005/8/layout/hierarchy1"/>
    <dgm:cxn modelId="{43A0AA30-D076-4107-80A5-EFC4E4627726}" type="presParOf" srcId="{19A7423B-FD2D-4EE0-86F2-EF4628819340}" destId="{9D682F0F-DC41-4D4D-9F83-B22DEE0A90C6}" srcOrd="1" destOrd="0" presId="urn:microsoft.com/office/officeart/2005/8/layout/hierarchy1"/>
    <dgm:cxn modelId="{E1AE63DD-3066-45D1-8A3E-CCD212DEE955}" type="presParOf" srcId="{1703E1D6-0170-41C3-8226-E428A2957EAF}" destId="{B5EE00B5-D99A-4B24-82DE-57095FD50855}" srcOrd="1" destOrd="0" presId="urn:microsoft.com/office/officeart/2005/8/layout/hierarchy1"/>
    <dgm:cxn modelId="{48A4615B-8A7F-4EF9-825F-F5DA2322DD64}" type="presParOf" srcId="{B5EE00B5-D99A-4B24-82DE-57095FD50855}" destId="{601B832F-DC36-42FE-A6DF-C071505D49C5}" srcOrd="0" destOrd="0" presId="urn:microsoft.com/office/officeart/2005/8/layout/hierarchy1"/>
    <dgm:cxn modelId="{4B80B050-D077-405B-9DDE-2C34FAFBDD07}" type="presParOf" srcId="{B5EE00B5-D99A-4B24-82DE-57095FD50855}" destId="{F1539226-D6DD-4D33-8F70-38AF30720488}" srcOrd="1" destOrd="0" presId="urn:microsoft.com/office/officeart/2005/8/layout/hierarchy1"/>
    <dgm:cxn modelId="{49F89A01-C742-4F94-8FD7-0A6A07DE7996}" type="presParOf" srcId="{F1539226-D6DD-4D33-8F70-38AF30720488}" destId="{7257BCD5-804F-49DB-90BD-2E9CF61ACB89}" srcOrd="0" destOrd="0" presId="urn:microsoft.com/office/officeart/2005/8/layout/hierarchy1"/>
    <dgm:cxn modelId="{60D773CC-47E0-462C-A109-7AFF77A7333D}" type="presParOf" srcId="{7257BCD5-804F-49DB-90BD-2E9CF61ACB89}" destId="{86CA0E73-F0F4-4B8F-AB85-6E7DC39BF029}" srcOrd="0" destOrd="0" presId="urn:microsoft.com/office/officeart/2005/8/layout/hierarchy1"/>
    <dgm:cxn modelId="{3E58A548-F897-4555-81C1-D80765991771}" type="presParOf" srcId="{7257BCD5-804F-49DB-90BD-2E9CF61ACB89}" destId="{34E09D5D-D987-4CD0-8674-5224F2507A58}" srcOrd="1" destOrd="0" presId="urn:microsoft.com/office/officeart/2005/8/layout/hierarchy1"/>
    <dgm:cxn modelId="{ED4CE095-F1A2-4CA2-BA09-17AFEC738370}" type="presParOf" srcId="{F1539226-D6DD-4D33-8F70-38AF30720488}" destId="{262B66FA-6D93-4060-8542-B26F3B2C72E1}" srcOrd="1" destOrd="0" presId="urn:microsoft.com/office/officeart/2005/8/layout/hierarchy1"/>
    <dgm:cxn modelId="{1D0B4094-417E-4EDB-8A95-877A5C9A2DB4}" type="presParOf" srcId="{B5EE00B5-D99A-4B24-82DE-57095FD50855}" destId="{30073239-F5E9-47A7-A008-4CC17EBCB503}" srcOrd="2" destOrd="0" presId="urn:microsoft.com/office/officeart/2005/8/layout/hierarchy1"/>
    <dgm:cxn modelId="{39F912C6-311C-48D2-8B7E-A6B6E3E7959B}" type="presParOf" srcId="{B5EE00B5-D99A-4B24-82DE-57095FD50855}" destId="{D12E0822-EE88-4585-8171-B43E09BEF9F6}" srcOrd="3" destOrd="0" presId="urn:microsoft.com/office/officeart/2005/8/layout/hierarchy1"/>
    <dgm:cxn modelId="{CD6CFB60-99C0-4027-A396-99796CF34346}" type="presParOf" srcId="{D12E0822-EE88-4585-8171-B43E09BEF9F6}" destId="{AF1F029B-F0C3-423F-A1D5-9C5D557C9CCE}" srcOrd="0" destOrd="0" presId="urn:microsoft.com/office/officeart/2005/8/layout/hierarchy1"/>
    <dgm:cxn modelId="{84AD14EC-9294-4FC7-9BD8-80501C114352}" type="presParOf" srcId="{AF1F029B-F0C3-423F-A1D5-9C5D557C9CCE}" destId="{1B1F8080-BFA0-4CAC-A3EE-F93D92ECB7C3}" srcOrd="0" destOrd="0" presId="urn:microsoft.com/office/officeart/2005/8/layout/hierarchy1"/>
    <dgm:cxn modelId="{FCD23320-7CF8-442D-8898-D1368DF740AC}" type="presParOf" srcId="{AF1F029B-F0C3-423F-A1D5-9C5D557C9CCE}" destId="{BDDE9F88-EE89-440C-8A87-BB57395E6AB2}" srcOrd="1" destOrd="0" presId="urn:microsoft.com/office/officeart/2005/8/layout/hierarchy1"/>
    <dgm:cxn modelId="{7AABA8C2-AA29-4BAF-8EE6-B43F053B503C}" type="presParOf" srcId="{D12E0822-EE88-4585-8171-B43E09BEF9F6}" destId="{E06BC61C-B510-4AAA-B24B-A6438C8E02A0}" srcOrd="1" destOrd="0" presId="urn:microsoft.com/office/officeart/2005/8/layout/hierarchy1"/>
    <dgm:cxn modelId="{D1C4EFE1-EF29-4CEB-83EE-5AFCF9261AC2}" type="presParOf" srcId="{B5EE00B5-D99A-4B24-82DE-57095FD50855}" destId="{8E6A4F49-E926-47DB-9E01-9BDB79BBF165}" srcOrd="4" destOrd="0" presId="urn:microsoft.com/office/officeart/2005/8/layout/hierarchy1"/>
    <dgm:cxn modelId="{F2400A4A-EC58-49CA-877F-67063B1D8D7C}" type="presParOf" srcId="{B5EE00B5-D99A-4B24-82DE-57095FD50855}" destId="{C4BEDE3C-D19F-45E0-8A2D-D060CA8F9512}" srcOrd="5" destOrd="0" presId="urn:microsoft.com/office/officeart/2005/8/layout/hierarchy1"/>
    <dgm:cxn modelId="{E9505D7C-B6CE-46FA-8E5C-8590BCEE7494}" type="presParOf" srcId="{C4BEDE3C-D19F-45E0-8A2D-D060CA8F9512}" destId="{44414858-320F-4055-8BAD-085B6D2ACCC1}" srcOrd="0" destOrd="0" presId="urn:microsoft.com/office/officeart/2005/8/layout/hierarchy1"/>
    <dgm:cxn modelId="{C32C83CE-EF7F-4E91-BC74-F3DA8978434B}" type="presParOf" srcId="{44414858-320F-4055-8BAD-085B6D2ACCC1}" destId="{7C49DB12-D875-46EB-BE02-3332EB7C6C9B}" srcOrd="0" destOrd="0" presId="urn:microsoft.com/office/officeart/2005/8/layout/hierarchy1"/>
    <dgm:cxn modelId="{B86A17ED-3005-4941-823D-55B84C831F20}" type="presParOf" srcId="{44414858-320F-4055-8BAD-085B6D2ACCC1}" destId="{CCBD069D-DBF3-4BE6-AFAB-63195665E0F6}" srcOrd="1" destOrd="0" presId="urn:microsoft.com/office/officeart/2005/8/layout/hierarchy1"/>
    <dgm:cxn modelId="{E895FEC4-0277-4BD4-BEDE-50584AC06E05}" type="presParOf" srcId="{C4BEDE3C-D19F-45E0-8A2D-D060CA8F9512}" destId="{4A736BFB-D7FC-4C02-87B3-E6589BF9FAB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3057-3F8A-430C-A482-FEB940EEE135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C7F1D-ABE7-4713-A3E5-E256A4055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2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https://youtu.be/_f-crKLWKwA?t=59s      Start</a:t>
            </a:r>
            <a:r>
              <a:rPr lang="en-US" baseline="0" dirty="0" smtClean="0"/>
              <a:t>s video at :59 seconds.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C7F1D-ABE7-4713-A3E5-E256A4055E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30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Teacher,</a:t>
            </a:r>
            <a:r>
              <a:rPr lang="en-US" baseline="0" dirty="0" smtClean="0"/>
              <a:t> you may use the graphic organizer if you do not have access to poster sized paper at this time. Students should still draw for each comparison.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C7F1D-ABE7-4713-A3E5-E256A4055E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26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09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79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12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89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7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675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346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284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52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31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37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07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79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68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7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04/09/2016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01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04/09/2016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5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_f-crKLWKwA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0385" y="5397910"/>
            <a:ext cx="6815669" cy="879438"/>
          </a:xfrm>
        </p:spPr>
        <p:txBody>
          <a:bodyPr/>
          <a:lstStyle/>
          <a:p>
            <a:r>
              <a:rPr lang="en-US" dirty="0" smtClean="0"/>
              <a:t>US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4490" y="1637070"/>
            <a:ext cx="7536426" cy="3760839"/>
          </a:xfrm>
        </p:spPr>
        <p:txBody>
          <a:bodyPr>
            <a:noAutofit/>
          </a:bodyPr>
          <a:lstStyle/>
          <a:p>
            <a:r>
              <a:rPr lang="en-US" sz="2800" dirty="0"/>
              <a:t>REMEDIATION LESSON TOPIC: </a:t>
            </a:r>
            <a:r>
              <a:rPr lang="en-US" sz="2800" b="1" dirty="0" smtClean="0"/>
              <a:t>Fundamentalist Movement &amp; Harlem Renaissance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BENCHMARK: </a:t>
            </a:r>
            <a:r>
              <a:rPr lang="en-US" sz="2800" b="1" dirty="0" smtClean="0"/>
              <a:t>SS.912.A.5.6</a:t>
            </a:r>
            <a:endParaRPr lang="en-US" sz="2800" b="1" dirty="0"/>
          </a:p>
          <a:p>
            <a:r>
              <a:rPr lang="en-US" sz="2800" dirty="0"/>
              <a:t>ESSENTIAL QUESTION</a:t>
            </a:r>
            <a:r>
              <a:rPr lang="en-US" sz="2800" dirty="0" smtClean="0"/>
              <a:t>: </a:t>
            </a:r>
            <a:r>
              <a:rPr lang="en-US" sz="2800" b="1" dirty="0" smtClean="0"/>
              <a:t>In what ways did the Harlem Renaissance and Fundamentalist Movement change American society in the 1920s?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1221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3739" y="934005"/>
            <a:ext cx="9601196" cy="942921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“You Do” - ESSENTIAL QUESTION-EXIT SLIP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08805"/>
            <a:ext cx="9601196" cy="3318936"/>
          </a:xfrm>
        </p:spPr>
        <p:txBody>
          <a:bodyPr>
            <a:normAutofit/>
          </a:bodyPr>
          <a:lstStyle/>
          <a:p>
            <a:r>
              <a:rPr lang="en-US" sz="4000" b="1" dirty="0"/>
              <a:t>In what ways did the Harlem Renaissance and Fundamentalist Movement change American society in the 1920s?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44807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72" y="746159"/>
            <a:ext cx="9601196" cy="610694"/>
          </a:xfrm>
        </p:spPr>
        <p:txBody>
          <a:bodyPr>
            <a:normAutofit fontScale="90000"/>
          </a:bodyPr>
          <a:lstStyle/>
          <a:p>
            <a:r>
              <a:rPr lang="en-US" dirty="0"/>
              <a:t>BELLRINGER QUESTIONS (5 MINUTES)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462366" y="1950611"/>
            <a:ext cx="4718304" cy="576262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What did African-American writers, artists, and musicians hope to achieve during the Harlem renaissance?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96614" y="2589382"/>
            <a:ext cx="5005980" cy="326572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display their ability as so conscientious workers in the workplace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show that the pursuit of material success can often lead to tragedy.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demonstrate that African Americans could produce great works of literature and art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reveal that conditions for African Americans in the South were almost as hard as in the North.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80670" y="1635689"/>
            <a:ext cx="4718304" cy="694556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Why was there racial unrest in Northern cities after World War 1?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80669" y="2526873"/>
            <a:ext cx="5057601" cy="355960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African Americans ad been given the right to vote for the first time.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African American baseball players were being allowed to play on previously all white teams.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The arrival of large numbers of immigrants from Eastern Europe caused tensions with African Americans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The migration of African Americans and returning African American veterans had created greater competition for jobs and housing. </a:t>
            </a:r>
          </a:p>
          <a:p>
            <a:pPr marL="457200" indent="-457200">
              <a:buFont typeface="+mj-lt"/>
              <a:buAutoNum type="alphaUcPeriod"/>
            </a:pP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27806" y="5717150"/>
            <a:ext cx="278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Continue to Question 3 →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65178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619433"/>
            <a:ext cx="9854381" cy="1858297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. </a:t>
            </a:r>
            <a:r>
              <a:rPr lang="en-US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The diagram to the right shows some of the sources of controversy during the 1920s:</a:t>
            </a:r>
            <a:endParaRPr lang="en-US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The controversies surrounding these issues were all signs of what aspect of American life?</a:t>
            </a:r>
            <a:endParaRPr lang="en-US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697" y="2682824"/>
            <a:ext cx="5193890" cy="314279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need for government intervention during economic crises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benefits of new technologies introduced by popular inventors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tension between traditional and modern values and beliefs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importance of fighting against communism at home and abroad. </a:t>
            </a:r>
            <a:endParaRPr lang="en-US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83175564"/>
              </p:ext>
            </p:extLst>
          </p:nvPr>
        </p:nvGraphicFramePr>
        <p:xfrm>
          <a:off x="5809635" y="2931926"/>
          <a:ext cx="5340146" cy="3098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0995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0515" y="545007"/>
            <a:ext cx="6493336" cy="6172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CONTENT APPLICATION  Cartoon Analysis “I Do”</a:t>
            </a:r>
            <a:endParaRPr lang="en-US" dirty="0"/>
          </a:p>
        </p:txBody>
      </p:sp>
      <p:pic>
        <p:nvPicPr>
          <p:cNvPr id="5" name="_f-crKLWKwA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739550" y="1417131"/>
            <a:ext cx="6899185" cy="3880791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1095" y="3031065"/>
            <a:ext cx="3718455" cy="243840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Harlem Renaissance</a:t>
            </a:r>
          </a:p>
          <a:p>
            <a:r>
              <a:rPr lang="en-US" sz="2800" dirty="0" smtClean="0"/>
              <a:t>Video (4:32)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864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58963"/>
          </a:xfrm>
        </p:spPr>
        <p:txBody>
          <a:bodyPr/>
          <a:lstStyle/>
          <a:p>
            <a:r>
              <a:rPr lang="en-US" dirty="0" smtClean="0"/>
              <a:t>“I Do” – Social Condition of 1920s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34703"/>
            <a:ext cx="4718304" cy="576262"/>
          </a:xfrm>
        </p:spPr>
        <p:txBody>
          <a:bodyPr/>
          <a:lstStyle/>
          <a:p>
            <a:r>
              <a:rPr lang="en-US" dirty="0" smtClean="0"/>
              <a:t>Life in the South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038726" y="2537409"/>
            <a:ext cx="4800600" cy="3702970"/>
          </a:xfrm>
        </p:spPr>
        <p:txBody>
          <a:bodyPr>
            <a:normAutofit/>
          </a:bodyPr>
          <a:lstStyle/>
          <a:p>
            <a:pPr marL="176213" lvl="1" indent="0">
              <a:buNone/>
            </a:pPr>
            <a:r>
              <a:rPr lang="en-US" dirty="0" smtClean="0"/>
              <a:t>The </a:t>
            </a:r>
            <a:r>
              <a:rPr lang="en-US" dirty="0"/>
              <a:t>Great Migration</a:t>
            </a:r>
          </a:p>
          <a:p>
            <a:pPr marL="625475" lvl="2"/>
            <a:r>
              <a:rPr lang="en-US" dirty="0"/>
              <a:t>The Movement of African Americans from the South to the North between 1915 and 1930</a:t>
            </a:r>
          </a:p>
          <a:p>
            <a:pPr marL="914400" lvl="2">
              <a:tabLst>
                <a:tab pos="1090613" algn="l"/>
              </a:tabLst>
            </a:pPr>
            <a:r>
              <a:rPr lang="en-US" dirty="0"/>
              <a:t>Failure of Reconstruction and enactment of voting restrictions and other laws limiting African Americans (</a:t>
            </a:r>
            <a:r>
              <a:rPr lang="en-US" b="1" dirty="0"/>
              <a:t>segregation</a:t>
            </a:r>
            <a:r>
              <a:rPr lang="en-US" dirty="0" smtClean="0"/>
              <a:t>).</a:t>
            </a:r>
          </a:p>
          <a:p>
            <a:pPr marL="285750" lvl="2">
              <a:tabLst>
                <a:tab pos="1090613" algn="l"/>
              </a:tabLst>
            </a:pPr>
            <a:r>
              <a:rPr lang="en-US" dirty="0" smtClean="0"/>
              <a:t>Fundamentalist Movement</a:t>
            </a:r>
          </a:p>
          <a:p>
            <a:pPr marL="628650" lvl="3">
              <a:tabLst>
                <a:tab pos="1090613" algn="l"/>
              </a:tabLst>
            </a:pPr>
            <a:r>
              <a:rPr lang="en-US" dirty="0" smtClean="0"/>
              <a:t>Grounded in literal interpretation of the Bible</a:t>
            </a:r>
          </a:p>
          <a:p>
            <a:pPr marL="914400" lvl="2">
              <a:tabLst>
                <a:tab pos="1090613" algn="l"/>
              </a:tabLst>
            </a:pP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565681" y="1934703"/>
            <a:ext cx="4718304" cy="576262"/>
          </a:xfrm>
        </p:spPr>
        <p:txBody>
          <a:bodyPr/>
          <a:lstStyle/>
          <a:p>
            <a:r>
              <a:rPr lang="en-US" dirty="0" smtClean="0"/>
              <a:t>Life in the North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013704" y="2537409"/>
            <a:ext cx="5093818" cy="3863391"/>
          </a:xfrm>
        </p:spPr>
        <p:txBody>
          <a:bodyPr/>
          <a:lstStyle/>
          <a:p>
            <a:pPr marL="742950" lvl="2"/>
            <a:r>
              <a:rPr lang="en-US" dirty="0" smtClean="0"/>
              <a:t>Not </a:t>
            </a:r>
            <a:r>
              <a:rPr lang="en-US" dirty="0"/>
              <a:t>perfect, but different from the South</a:t>
            </a:r>
          </a:p>
          <a:p>
            <a:pPr marL="742950" lvl="2"/>
            <a:r>
              <a:rPr lang="en-US" dirty="0" smtClean="0"/>
              <a:t>Blacks created </a:t>
            </a:r>
            <a:r>
              <a:rPr lang="en-US" dirty="0"/>
              <a:t>businesses, neighborhoods, and political organizations</a:t>
            </a:r>
          </a:p>
          <a:p>
            <a:pPr marL="742950" lvl="2"/>
            <a:r>
              <a:rPr lang="en-US" dirty="0"/>
              <a:t>Harlem New York became a center for African American </a:t>
            </a:r>
            <a:r>
              <a:rPr lang="en-US" dirty="0" smtClean="0"/>
              <a:t>culture</a:t>
            </a:r>
          </a:p>
          <a:p>
            <a:pPr marL="742950" lvl="2"/>
            <a:r>
              <a:rPr lang="en-US" dirty="0" smtClean="0"/>
              <a:t>Many different Religions existed</a:t>
            </a:r>
          </a:p>
          <a:p>
            <a:pPr marL="742950" lvl="2"/>
            <a:r>
              <a:rPr lang="en-US" dirty="0" smtClean="0"/>
              <a:t>Immigrants</a:t>
            </a:r>
          </a:p>
          <a:p>
            <a:pPr marL="742950" lvl="2"/>
            <a:r>
              <a:rPr lang="en-US" dirty="0" smtClean="0"/>
              <a:t>Museums, plays, sporting events, night clubs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7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677332"/>
            <a:ext cx="9601196" cy="1303867"/>
          </a:xfrm>
        </p:spPr>
        <p:txBody>
          <a:bodyPr/>
          <a:lstStyle/>
          <a:p>
            <a:r>
              <a:rPr lang="en-US" dirty="0" smtClean="0"/>
              <a:t>“WE DO”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groups, create a cartoon/poster comparing Life in the South and in the North. Your poster must contain the following categories:</a:t>
            </a:r>
          </a:p>
          <a:p>
            <a:pPr lvl="1"/>
            <a:r>
              <a:rPr lang="en-US" dirty="0" smtClean="0"/>
              <a:t>Work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Housing</a:t>
            </a:r>
          </a:p>
          <a:p>
            <a:pPr lvl="1"/>
            <a:r>
              <a:rPr lang="en-US" dirty="0" smtClean="0"/>
              <a:t>Laws</a:t>
            </a:r>
          </a:p>
          <a:p>
            <a:pPr lvl="1"/>
            <a:r>
              <a:rPr lang="en-US" dirty="0" smtClean="0"/>
              <a:t>Community Life</a:t>
            </a:r>
          </a:p>
          <a:p>
            <a:pPr lvl="1"/>
            <a:r>
              <a:rPr lang="en-US" dirty="0" smtClean="0"/>
              <a:t>Role of the Church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1921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106" y="997372"/>
            <a:ext cx="9601196" cy="1303867"/>
          </a:xfrm>
        </p:spPr>
        <p:txBody>
          <a:bodyPr/>
          <a:lstStyle/>
          <a:p>
            <a:r>
              <a:rPr lang="en-US" dirty="0" smtClean="0"/>
              <a:t>“We Do”- Speak Out/Share Out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Prepare for Share Out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Whole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Discuss your image you used to compare work, education, housing, laws, community life, and role of the church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49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72" y="746159"/>
            <a:ext cx="9601196" cy="6106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Lets Review the BELLRINGER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462366" y="1950611"/>
            <a:ext cx="4718304" cy="576262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1. What </a:t>
            </a:r>
            <a:r>
              <a:rPr lang="en-US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did African-American writers, artists, and musicians hope to achieve during the Harlem renaissance?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96614" y="2589382"/>
            <a:ext cx="5005980" cy="326572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display their ability as so conscientious workers in the workplace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show that the pursuit of material success can often lead to tragedy.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demonstrate that African Americans could produce great works of literature and art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To reveal that conditions for African Americans in the South were almost as hard as in the North.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80670" y="1635689"/>
            <a:ext cx="4718304" cy="694556"/>
          </a:xfrm>
        </p:spPr>
        <p:txBody>
          <a:bodyPr/>
          <a:lstStyle/>
          <a:p>
            <a:r>
              <a:rPr lang="en-US" sz="2000" b="1" smtClean="0">
                <a:solidFill>
                  <a:schemeClr val="tx1"/>
                </a:solidFill>
                <a:latin typeface="Arial Narrow" panose="020B0606020202030204" pitchFamily="34" charset="0"/>
              </a:rPr>
              <a:t>2. Why </a:t>
            </a:r>
            <a:r>
              <a:rPr lang="en-US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was there racial unrest in Northern cities after World War 1?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80669" y="2526873"/>
            <a:ext cx="5057601" cy="355960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African Americans ad been given the right to vote for the first time.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African American baseball players were being allowed to play on previously all white teams.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The arrival of large numbers of immigrants from Eastern Europe caused tensions with African Americans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Arial Narrow" panose="020B0606020202030204" pitchFamily="34" charset="0"/>
              </a:rPr>
              <a:t>The migration of African Americans and returning African American veterans had created greater competition for jobs and housing. </a:t>
            </a:r>
          </a:p>
          <a:p>
            <a:pPr marL="457200" indent="-457200">
              <a:buFont typeface="+mj-lt"/>
              <a:buAutoNum type="alphaUcPeriod"/>
            </a:pP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27806" y="5717150"/>
            <a:ext cx="278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Continue to Question 3 →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5174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619433"/>
            <a:ext cx="9854381" cy="1858297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. </a:t>
            </a:r>
            <a:r>
              <a:rPr lang="en-US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The diagram to the right shows some of the sources of controversy during the 1920s:</a:t>
            </a:r>
            <a:endParaRPr lang="en-US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The controversies surrounding these issues were all signs of what aspect of American life?</a:t>
            </a:r>
            <a:endParaRPr lang="en-US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697" y="2682824"/>
            <a:ext cx="5193890" cy="314279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need for government intervention during economic crises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benefits of new technologies introduced by popular inventors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tension between traditional and modern values and beliefs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Arial Narrow" panose="020B0606020202030204" pitchFamily="34" charset="0"/>
              </a:rPr>
              <a:t>The importance of fighting against communism at home and abroad. </a:t>
            </a:r>
            <a:endParaRPr lang="en-US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83175564"/>
              </p:ext>
            </p:extLst>
          </p:nvPr>
        </p:nvGraphicFramePr>
        <p:xfrm>
          <a:off x="5809635" y="2931926"/>
          <a:ext cx="5340146" cy="3098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9067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520</TotalTime>
  <Words>796</Words>
  <Application>Microsoft Office PowerPoint</Application>
  <PresentationFormat>Widescreen</PresentationFormat>
  <Paragraphs>83</Paragraphs>
  <Slides>10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Garamond</vt:lpstr>
      <vt:lpstr>Organic</vt:lpstr>
      <vt:lpstr>US HISTORY</vt:lpstr>
      <vt:lpstr>BELLRINGER QUESTIONS (5 MINUTES)</vt:lpstr>
      <vt:lpstr>PowerPoint Presentation</vt:lpstr>
      <vt:lpstr>CONTENT APPLICATION  Cartoon Analysis “I Do”</vt:lpstr>
      <vt:lpstr>“I Do” – Social Condition of 1920s</vt:lpstr>
      <vt:lpstr>“WE DO”</vt:lpstr>
      <vt:lpstr>“We Do”- Speak Out/Share Out</vt:lpstr>
      <vt:lpstr>Lets Review the BELLRINGER</vt:lpstr>
      <vt:lpstr>PowerPoint Presentation</vt:lpstr>
      <vt:lpstr>“You Do” - ESSENTIAL QUESTION-EXIT SLIP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Campbell, Lashawna J.</dc:creator>
  <cp:lastModifiedBy>Sacerdote, Kevin R.</cp:lastModifiedBy>
  <cp:revision>44</cp:revision>
  <dcterms:created xsi:type="dcterms:W3CDTF">2015-12-29T14:57:34Z</dcterms:created>
  <dcterms:modified xsi:type="dcterms:W3CDTF">2016-04-09T17:15:11Z</dcterms:modified>
</cp:coreProperties>
</file>